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E5942-9AE6-40CA-8D19-BDA61E8AB408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6496B-B148-4D1A-92D2-CAA01BE813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015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FFEC-2F6A-4E84-BBFE-780E1BF63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6C255E-D0B5-457C-8F70-02663926F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04FAE-0D1D-4199-A5DA-4D644BB77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E9BB-CB1C-4198-9C69-4F8FE8E928A5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0517-1872-47B3-827B-2973D2B66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BA416-663F-4C56-B5F1-9D41ECBA4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1E19-FECA-4815-A43F-520FAE8D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241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DFD32-636D-4D5F-A878-CEF5ECD9F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F57033-8370-42AB-B0E2-81895ECDF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BD570-6ECF-4FFA-B55B-1D54B7B19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E9BB-CB1C-4198-9C69-4F8FE8E928A5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62004-423A-476D-BE61-8B7E6701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F58BB-8F1D-4DC0-9AF0-4469F914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1E19-FECA-4815-A43F-520FAE8D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6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1B76A7-7BDE-436D-99F1-D76E169F9C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F94EBC-F841-4434-BCE4-CDCE4362A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EF93B-8C89-4009-A849-DD57ED60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E9BB-CB1C-4198-9C69-4F8FE8E928A5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4CDD-B5D4-4A61-8323-4F9F0F9E3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49C2F-2608-4A60-A6E8-CB9B6C4DD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1E19-FECA-4815-A43F-520FAE8D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394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21B6-E812-49F5-B885-EC124B5A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8DBEE-C8F0-42F9-B56A-1D81A01B0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86335-847F-46CE-9A54-2F6A5F208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E9BB-CB1C-4198-9C69-4F8FE8E928A5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8A6E2-5357-40A2-BC4B-EA693925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9E2E2-AE01-4051-97A8-A377984D1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1E19-FECA-4815-A43F-520FAE8D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626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A7D5-C7D3-4F59-B3CA-124EACC75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55CE3-258C-4B4C-9241-39B420B1C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561CC-A363-4554-BE43-F76E579BB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E9BB-CB1C-4198-9C69-4F8FE8E928A5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21249-9663-4BBB-93B4-6F94AE3E3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B2B8B-F565-46DB-AC94-B64050BE6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1E19-FECA-4815-A43F-520FAE8D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938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B1FB8-60EE-4B68-8A6A-8AD623BD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AABDB-9595-49F5-931A-389FAA946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FA7D4-C497-4188-81F6-3994ECDD0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92DE6-4054-4782-8CC2-29730421B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E9BB-CB1C-4198-9C69-4F8FE8E928A5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ACD86-57ED-48D7-9BC6-258F7A7F7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47B68-8CF3-4F74-B84E-F6F9B6B64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1E19-FECA-4815-A43F-520FAE8D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237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61879-6A62-43A6-8E4F-2A8B8A5AE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C38A4-1DBB-47DE-A980-CEE90E47F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97903-F7EB-47A3-82DC-A1BEE9CE7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6BE8CB-D037-4197-B4FC-6CE0F2FF0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0529BC-1BBE-4E9D-B06B-D89E1E8159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12B159-BA99-4D5C-8134-96862ED16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E9BB-CB1C-4198-9C69-4F8FE8E928A5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6CC65D-18FC-42AB-896C-6F307931F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430832-690A-49FB-937E-D636CE204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1E19-FECA-4815-A43F-520FAE8D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69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11159-0506-4F9A-9566-B7598C62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54F28-0F96-4737-A40E-FAACF3618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E9BB-CB1C-4198-9C69-4F8FE8E928A5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74C1F-AACD-4F59-901A-C88411E3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EF387-4C14-427F-9537-2C8BB8DA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1E19-FECA-4815-A43F-520FAE8D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298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9BB718-A46E-4EAC-9919-914EA7E31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E9BB-CB1C-4198-9C69-4F8FE8E928A5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4E508D-FDA8-4F2F-91A4-8EB0C382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09AD8-BE79-48F6-B903-3B82993B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1E19-FECA-4815-A43F-520FAE8D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58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51A4-A3CE-4167-A40E-A6643C177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DB95A-A8FB-4E18-8B36-6A0223E30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E07B71-90A0-43C0-A8F7-7A56D57F3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2F51F-4C64-407F-8350-95C6A8098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E9BB-CB1C-4198-9C69-4F8FE8E928A5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2A0DBC-A24E-4D73-88F1-8C2248EF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C31CC-A2D2-4F4E-861A-31329FB98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1E19-FECA-4815-A43F-520FAE8D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89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3932-FB16-4BA8-A3D0-2A11A3A55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13EDE9-5C5C-47C1-B844-06415C979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6FBC6-5911-4B67-8EC4-DA2FF0EE9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48F13-3BC3-44E1-B667-C28F3EF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E9BB-CB1C-4198-9C69-4F8FE8E928A5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BD593-5350-43FE-9215-61B0978C0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061A5-DD3E-4F94-B1F2-3E61FAB9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1E19-FECA-4815-A43F-520FAE8D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86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9A6BF4-FA8E-45D5-BC49-ED48A6BF8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744B2-CC31-4F1C-BF37-1D2EE72CD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2C673-B8BD-42DD-A184-244AA967E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4E9BB-CB1C-4198-9C69-4F8FE8E928A5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FCC11-46CD-4F32-B108-3889EABC9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4F873-3DDD-40A5-91F8-60A32EE52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F1E19-FECA-4815-A43F-520FAE8D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86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1.mp4"/><Relationship Id="rId7" Type="http://schemas.openxmlformats.org/officeDocument/2006/relationships/notesSlide" Target="../notesSlides/notesSlide1.xml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2.xml"/><Relationship Id="rId5" Type="http://schemas.openxmlformats.org/officeDocument/2006/relationships/video" Target="../media/media2.mp4"/><Relationship Id="rId4" Type="http://schemas.microsoft.com/office/2007/relationships/media" Target="../media/media2.mp4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E4E44AD-6937-43FE-B233-CF76442B9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381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D4E0AA-6427-4CBC-ABB9-71A037959CF8}"/>
              </a:ext>
            </a:extLst>
          </p:cNvPr>
          <p:cNvSpPr/>
          <p:nvPr/>
        </p:nvSpPr>
        <p:spPr>
          <a:xfrm>
            <a:off x="2847975" y="5400675"/>
            <a:ext cx="9390208" cy="3429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447C0F-CFAD-425A-8F85-714017AA8997}"/>
              </a:ext>
            </a:extLst>
          </p:cNvPr>
          <p:cNvSpPr/>
          <p:nvPr/>
        </p:nvSpPr>
        <p:spPr>
          <a:xfrm>
            <a:off x="1847128" y="4744045"/>
            <a:ext cx="1135380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Napi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kiadásokat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követő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rendszer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91D588-C73C-4B74-8C3F-F85B3E33BB9A}"/>
              </a:ext>
            </a:extLst>
          </p:cNvPr>
          <p:cNvSpPr txBox="1"/>
          <p:nvPr/>
        </p:nvSpPr>
        <p:spPr>
          <a:xfrm>
            <a:off x="10678968" y="95250"/>
            <a:ext cx="189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Antal Botond</a:t>
            </a:r>
            <a:endParaRPr lang="en-GB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582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F471FD-E7EE-466C-B13F-243D6DF11DCE}"/>
              </a:ext>
            </a:extLst>
          </p:cNvPr>
          <p:cNvSpPr/>
          <p:nvPr/>
        </p:nvSpPr>
        <p:spPr>
          <a:xfrm>
            <a:off x="5895975" y="0"/>
            <a:ext cx="629602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061892-563F-4EC9-AE7C-6D056211B67A}"/>
              </a:ext>
            </a:extLst>
          </p:cNvPr>
          <p:cNvSpPr txBox="1"/>
          <p:nvPr/>
        </p:nvSpPr>
        <p:spPr>
          <a:xfrm>
            <a:off x="4752975" y="0"/>
            <a:ext cx="4505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/>
              <a:t>Login </a:t>
            </a:r>
            <a:r>
              <a:rPr lang="hu-HU" sz="3200" dirty="0">
                <a:solidFill>
                  <a:schemeClr val="bg1"/>
                </a:solidFill>
              </a:rPr>
              <a:t>Register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5" name="Screen Recording 2024-12-14 142535">
            <a:hlinkClick r:id="" action="ppaction://media"/>
            <a:extLst>
              <a:ext uri="{FF2B5EF4-FFF2-40B4-BE49-F238E27FC236}">
                <a16:creationId xmlns:a16="http://schemas.microsoft.com/office/drawing/2014/main" id="{DFF9CDA3-199D-4618-8DA7-9458226A69D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084" y="806450"/>
            <a:ext cx="5708287" cy="2489200"/>
          </a:xfrm>
          <a:prstGeom prst="rect">
            <a:avLst/>
          </a:prstGeom>
        </p:spPr>
      </p:pic>
      <p:pic>
        <p:nvPicPr>
          <p:cNvPr id="6" name="Screen Recording 2024-12-14 142957">
            <a:hlinkClick r:id="" action="ppaction://media"/>
            <a:extLst>
              <a:ext uri="{FF2B5EF4-FFF2-40B4-BE49-F238E27FC236}">
                <a16:creationId xmlns:a16="http://schemas.microsoft.com/office/drawing/2014/main" id="{5DAC3332-16CD-4213-8D3B-F7EAB45B07B0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10275" y="806450"/>
            <a:ext cx="6114641" cy="2493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AC0E94-42DA-405E-8F23-52F51D83478F}"/>
              </a:ext>
            </a:extLst>
          </p:cNvPr>
          <p:cNvSpPr txBox="1"/>
          <p:nvPr/>
        </p:nvSpPr>
        <p:spPr>
          <a:xfrm>
            <a:off x="152400" y="3619500"/>
            <a:ext cx="548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bejelentkezése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során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adatbázisban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tárolt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felhasználói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név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jelszó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és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cím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ellenőrzésre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kerül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jelszó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biztonságának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érdekében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bcrypt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algoritmus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segítségével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van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hashelve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így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valaki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hozzá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fér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adatbázishoz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jelszavak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olvashatók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vissza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0D6FA-382E-4D50-B24A-F3AC3237137F}"/>
              </a:ext>
            </a:extLst>
          </p:cNvPr>
          <p:cNvSpPr txBox="1"/>
          <p:nvPr/>
        </p:nvSpPr>
        <p:spPr>
          <a:xfrm>
            <a:off x="6191250" y="3619500"/>
            <a:ext cx="6000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regisztrációs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folyamat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során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felhasználók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személyes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adatai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GB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felhasználói</a:t>
            </a:r>
            <a:r>
              <a:rPr lang="en-GB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név</a:t>
            </a:r>
            <a:r>
              <a:rPr lang="en-GB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email </a:t>
            </a:r>
            <a:r>
              <a:rPr lang="en-GB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cím</a:t>
            </a:r>
            <a:r>
              <a:rPr lang="en-GB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és</a:t>
            </a:r>
            <a:r>
              <a:rPr lang="en-GB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jelszó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kerülnek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eltárolásra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egy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adatbázisban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Az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adatok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tárolása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során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rendszer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minden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egyes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felhasználóhoz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egy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egyedi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ID-t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rendel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amely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későbbi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azonosításhoz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és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adatkezeléshez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szükséges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872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7073" mute="1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5D8609-AE82-49D4-BDB9-E5A48F598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462" y="0"/>
            <a:ext cx="981075" cy="9810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C6727C-275B-4745-8BDC-C8FE1CA896DF}"/>
              </a:ext>
            </a:extLst>
          </p:cNvPr>
          <p:cNvSpPr/>
          <p:nvPr/>
        </p:nvSpPr>
        <p:spPr>
          <a:xfrm>
            <a:off x="4484019" y="981075"/>
            <a:ext cx="32239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Adatbázis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A2592-E016-4531-87A4-3C9139CA5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78" y="2981466"/>
            <a:ext cx="8589044" cy="343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491653-9E83-4616-A4C0-4770C5FABEA8}"/>
              </a:ext>
            </a:extLst>
          </p:cNvPr>
          <p:cNvSpPr txBox="1"/>
          <p:nvPr/>
        </p:nvSpPr>
        <p:spPr>
          <a:xfrm>
            <a:off x="1657350" y="2510980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Példa: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DA779C-56CB-483B-9C73-CC6451562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572" y="3906456"/>
            <a:ext cx="6458851" cy="9907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04F1C0-6047-4657-BE35-9E5BFD0B94FA}"/>
              </a:ext>
            </a:extLst>
          </p:cNvPr>
          <p:cNvSpPr txBox="1"/>
          <p:nvPr/>
        </p:nvSpPr>
        <p:spPr>
          <a:xfrm>
            <a:off x="2728912" y="3584959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Tranzakciókat követő: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306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718BAB-F5FB-4012-A2D4-F878A6F99BA6}"/>
              </a:ext>
            </a:extLst>
          </p:cNvPr>
          <p:cNvSpPr/>
          <p:nvPr/>
        </p:nvSpPr>
        <p:spPr>
          <a:xfrm>
            <a:off x="2922695" y="57745"/>
            <a:ext cx="63466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Az oldal felépitése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05FA8B-E13C-4F92-9057-E7FCF9D56688}"/>
              </a:ext>
            </a:extLst>
          </p:cNvPr>
          <p:cNvSpPr/>
          <p:nvPr/>
        </p:nvSpPr>
        <p:spPr>
          <a:xfrm>
            <a:off x="3047999" y="876300"/>
            <a:ext cx="6096000" cy="2095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27668-FECD-46F5-BE86-220CA04E2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80" y="1328330"/>
            <a:ext cx="3905895" cy="2468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FADCF-8B75-4918-B339-C9ECA8ED4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008" y="1328331"/>
            <a:ext cx="3689168" cy="2468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71A84D-985C-41D4-A114-734B89309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4143949"/>
            <a:ext cx="5068457" cy="2631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90B601-3847-4533-AC75-BA6A35766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910" y="4738514"/>
            <a:ext cx="5215666" cy="124318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05D06B-D2B5-4070-8334-F294E0180D9C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257675" y="2562512"/>
            <a:ext cx="5613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DC36156-3D08-4B23-BD8F-EFD3D1364D56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5714836" y="3413693"/>
            <a:ext cx="565755" cy="13317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F70B16-7F0C-42DF-863D-6D79D2AEA66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5335157" y="5360107"/>
            <a:ext cx="907753" cy="99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965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D80066-3B62-4A10-B8FA-BAB4B7179AD0}"/>
              </a:ext>
            </a:extLst>
          </p:cNvPr>
          <p:cNvSpPr/>
          <p:nvPr/>
        </p:nvSpPr>
        <p:spPr>
          <a:xfrm>
            <a:off x="155393" y="338435"/>
            <a:ext cx="4108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Az oldalról…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FA54A-A2E1-4548-AD10-0C6C3118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93" y="1752366"/>
            <a:ext cx="4206469" cy="705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8EA5B5-A08B-43B2-BEAE-CF90BDD08A2C}"/>
              </a:ext>
            </a:extLst>
          </p:cNvPr>
          <p:cNvSpPr txBox="1"/>
          <p:nvPr/>
        </p:nvSpPr>
        <p:spPr>
          <a:xfrm>
            <a:off x="4848815" y="1761891"/>
            <a:ext cx="501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Amint</a:t>
            </a:r>
            <a:r>
              <a:rPr lang="en-GB" dirty="0"/>
              <a:t> </a:t>
            </a:r>
            <a:r>
              <a:rPr lang="en-GB" dirty="0" err="1"/>
              <a:t>bejelentkezünk</a:t>
            </a:r>
            <a:r>
              <a:rPr lang="en-GB" dirty="0"/>
              <a:t>,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egyenlegünkkel</a:t>
            </a:r>
            <a:r>
              <a:rPr lang="en-GB" dirty="0"/>
              <a:t> </a:t>
            </a:r>
            <a:r>
              <a:rPr lang="en-GB" dirty="0" err="1"/>
              <a:t>találkozunk</a:t>
            </a:r>
            <a:r>
              <a:rPr lang="en-GB" dirty="0"/>
              <a:t>, </a:t>
            </a:r>
            <a:r>
              <a:rPr lang="en-GB" dirty="0" err="1"/>
              <a:t>amely</a:t>
            </a:r>
            <a:r>
              <a:rPr lang="en-GB" dirty="0"/>
              <a:t> LEJ-ben van </a:t>
            </a:r>
            <a:r>
              <a:rPr lang="en-GB" dirty="0" err="1"/>
              <a:t>megjelenítve</a:t>
            </a:r>
            <a:r>
              <a:rPr lang="en-GB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2F15D8-06FA-4DF5-8EF9-4810309BF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93" y="2948051"/>
            <a:ext cx="5553790" cy="1249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B3BF1A-C82B-4398-88B8-4CCE2FD99652}"/>
              </a:ext>
            </a:extLst>
          </p:cNvPr>
          <p:cNvSpPr txBox="1"/>
          <p:nvPr/>
        </p:nvSpPr>
        <p:spPr>
          <a:xfrm>
            <a:off x="5749833" y="2996809"/>
            <a:ext cx="6216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Hozzáadtam</a:t>
            </a:r>
            <a:r>
              <a:rPr lang="en-GB" dirty="0"/>
              <a:t> </a:t>
            </a:r>
            <a:r>
              <a:rPr lang="en-GB" dirty="0" err="1"/>
              <a:t>egy</a:t>
            </a:r>
            <a:r>
              <a:rPr lang="en-GB" dirty="0"/>
              <a:t> </a:t>
            </a:r>
            <a:r>
              <a:rPr lang="en-GB" dirty="0" err="1"/>
              <a:t>profilkép</a:t>
            </a:r>
            <a:r>
              <a:rPr lang="en-GB" dirty="0"/>
              <a:t> </a:t>
            </a:r>
            <a:r>
              <a:rPr lang="en-GB" dirty="0" err="1"/>
              <a:t>választási</a:t>
            </a:r>
            <a:r>
              <a:rPr lang="en-GB" dirty="0"/>
              <a:t> </a:t>
            </a:r>
            <a:r>
              <a:rPr lang="en-GB" dirty="0" err="1"/>
              <a:t>lehetőséget</a:t>
            </a:r>
            <a:r>
              <a:rPr lang="en-GB" dirty="0"/>
              <a:t>, </a:t>
            </a:r>
            <a:r>
              <a:rPr lang="en-GB" dirty="0" err="1"/>
              <a:t>amely</a:t>
            </a:r>
            <a:r>
              <a:rPr lang="en-GB" dirty="0"/>
              <a:t> </a:t>
            </a:r>
            <a:r>
              <a:rPr lang="en-GB" dirty="0" err="1"/>
              <a:t>lehetővé</a:t>
            </a:r>
            <a:r>
              <a:rPr lang="en-GB" dirty="0"/>
              <a:t> </a:t>
            </a:r>
            <a:r>
              <a:rPr lang="en-GB" dirty="0" err="1"/>
              <a:t>teszi</a:t>
            </a:r>
            <a:r>
              <a:rPr lang="en-GB" dirty="0"/>
              <a:t> a </a:t>
            </a:r>
            <a:r>
              <a:rPr lang="en-GB" dirty="0" err="1"/>
              <a:t>sötét</a:t>
            </a:r>
            <a:r>
              <a:rPr lang="en-GB" dirty="0"/>
              <a:t> </a:t>
            </a:r>
            <a:r>
              <a:rPr lang="en-GB" dirty="0" err="1"/>
              <a:t>téma</a:t>
            </a:r>
            <a:r>
              <a:rPr lang="en-GB" dirty="0"/>
              <a:t> </a:t>
            </a:r>
            <a:r>
              <a:rPr lang="en-GB" dirty="0" err="1"/>
              <a:t>személyre</a:t>
            </a:r>
            <a:r>
              <a:rPr lang="en-GB" dirty="0"/>
              <a:t> </a:t>
            </a:r>
            <a:r>
              <a:rPr lang="en-GB" dirty="0" err="1"/>
              <a:t>szabását</a:t>
            </a:r>
            <a:r>
              <a:rPr lang="en-GB" dirty="0"/>
              <a:t>. </a:t>
            </a:r>
            <a:r>
              <a:rPr lang="en-GB" dirty="0" err="1"/>
              <a:t>Miután</a:t>
            </a:r>
            <a:r>
              <a:rPr lang="en-GB" dirty="0"/>
              <a:t> </a:t>
            </a:r>
            <a:r>
              <a:rPr lang="en-GB" dirty="0" err="1"/>
              <a:t>egy</a:t>
            </a:r>
            <a:r>
              <a:rPr lang="en-GB" dirty="0"/>
              <a:t> </a:t>
            </a:r>
            <a:r>
              <a:rPr lang="en-GB" dirty="0" err="1"/>
              <a:t>képet</a:t>
            </a:r>
            <a:r>
              <a:rPr lang="en-GB" dirty="0"/>
              <a:t> </a:t>
            </a:r>
            <a:r>
              <a:rPr lang="en-GB" dirty="0" err="1"/>
              <a:t>feltöltünk</a:t>
            </a:r>
            <a:r>
              <a:rPr lang="en-GB" dirty="0"/>
              <a:t>,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megjelenik</a:t>
            </a:r>
            <a:r>
              <a:rPr lang="en-GB" dirty="0"/>
              <a:t> a </a:t>
            </a:r>
            <a:r>
              <a:rPr lang="en-GB" dirty="0" err="1"/>
              <a:t>jobb</a:t>
            </a:r>
            <a:r>
              <a:rPr lang="en-GB" dirty="0"/>
              <a:t> </a:t>
            </a:r>
            <a:r>
              <a:rPr lang="en-GB" dirty="0" err="1"/>
              <a:t>felső</a:t>
            </a:r>
            <a:r>
              <a:rPr lang="en-GB" dirty="0"/>
              <a:t> </a:t>
            </a:r>
            <a:r>
              <a:rPr lang="en-GB" dirty="0" err="1"/>
              <a:t>sarokban</a:t>
            </a:r>
            <a:r>
              <a:rPr lang="en-GB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444E2C-85C6-4D7E-AFAA-4BAD5EFE1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50" y="4406688"/>
            <a:ext cx="3255760" cy="815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2682D7-4952-4725-9750-73123CA8BCBA}"/>
              </a:ext>
            </a:extLst>
          </p:cNvPr>
          <p:cNvSpPr txBox="1"/>
          <p:nvPr/>
        </p:nvSpPr>
        <p:spPr>
          <a:xfrm>
            <a:off x="465525" y="5260709"/>
            <a:ext cx="5087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</a:t>
            </a:r>
            <a:r>
              <a:rPr lang="en-GB" dirty="0" err="1"/>
              <a:t>kép</a:t>
            </a:r>
            <a:r>
              <a:rPr lang="en-GB" dirty="0"/>
              <a:t> </a:t>
            </a:r>
            <a:r>
              <a:rPr lang="en-GB" dirty="0" err="1"/>
              <a:t>mellett</a:t>
            </a:r>
            <a:r>
              <a:rPr lang="en-GB" dirty="0"/>
              <a:t> </a:t>
            </a:r>
            <a:r>
              <a:rPr lang="en-GB" dirty="0" err="1"/>
              <a:t>mindig</a:t>
            </a:r>
            <a:r>
              <a:rPr lang="en-GB" dirty="0"/>
              <a:t> </a:t>
            </a:r>
            <a:r>
              <a:rPr lang="en-GB" dirty="0" err="1"/>
              <a:t>megjelenik</a:t>
            </a:r>
            <a:r>
              <a:rPr lang="en-GB" dirty="0"/>
              <a:t> a </a:t>
            </a:r>
            <a:r>
              <a:rPr lang="en-GB" dirty="0" err="1"/>
              <a:t>felhasználó</a:t>
            </a:r>
            <a:r>
              <a:rPr lang="en-GB" dirty="0"/>
              <a:t> neve, </a:t>
            </a:r>
            <a:r>
              <a:rPr lang="en-GB" dirty="0" err="1"/>
              <a:t>valamint</a:t>
            </a:r>
            <a:r>
              <a:rPr lang="en-GB" dirty="0"/>
              <a:t> </a:t>
            </a:r>
            <a:r>
              <a:rPr lang="en-GB" dirty="0" err="1"/>
              <a:t>egy</a:t>
            </a:r>
            <a:r>
              <a:rPr lang="en-GB" dirty="0"/>
              <a:t> </a:t>
            </a:r>
            <a:r>
              <a:rPr lang="en-GB" dirty="0" err="1"/>
              <a:t>kijelentkezési</a:t>
            </a:r>
            <a:r>
              <a:rPr lang="en-GB" dirty="0"/>
              <a:t> </a:t>
            </a:r>
            <a:r>
              <a:rPr lang="en-GB" dirty="0" err="1"/>
              <a:t>lehetőség</a:t>
            </a:r>
            <a:r>
              <a:rPr lang="en-GB" dirty="0"/>
              <a:t> is.</a:t>
            </a:r>
          </a:p>
        </p:txBody>
      </p:sp>
    </p:spTree>
    <p:extLst>
      <p:ext uri="{BB962C8B-B14F-4D97-AF65-F5344CB8AC3E}">
        <p14:creationId xmlns:p14="http://schemas.microsoft.com/office/powerpoint/2010/main" val="1511670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9BFEE7-D568-4818-A9A9-2DD6C095E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36" y="404493"/>
            <a:ext cx="6292040" cy="2588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4FECA0-2A06-4CF7-8A22-1D2EB8442038}"/>
              </a:ext>
            </a:extLst>
          </p:cNvPr>
          <p:cNvSpPr txBox="1"/>
          <p:nvPr/>
        </p:nvSpPr>
        <p:spPr>
          <a:xfrm>
            <a:off x="6648450" y="952500"/>
            <a:ext cx="5143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Az oldalon található egy mező, ahol hozzáadhatjuk a napi kiadásokat vagy bevételeket. Ésszerűen, a kiadások levonódnak az összegünkből, míg a bevételek hozzáadódnak.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ED0EB2-F6A5-4568-BC12-5C3B9762A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86" y="3864568"/>
            <a:ext cx="6449139" cy="1507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CD9F4F-B955-4B24-85F0-D25F3920D220}"/>
              </a:ext>
            </a:extLst>
          </p:cNvPr>
          <p:cNvSpPr txBox="1"/>
          <p:nvPr/>
        </p:nvSpPr>
        <p:spPr>
          <a:xfrm>
            <a:off x="7115175" y="4156503"/>
            <a:ext cx="3914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</a:t>
            </a:r>
            <a:r>
              <a:rPr lang="en-GB" dirty="0" err="1"/>
              <a:t>tranzakciók</a:t>
            </a:r>
            <a:r>
              <a:rPr lang="en-GB" dirty="0"/>
              <a:t> </a:t>
            </a:r>
            <a:r>
              <a:rPr lang="en-GB" dirty="0" err="1"/>
              <a:t>közvetlenül</a:t>
            </a:r>
            <a:r>
              <a:rPr lang="en-GB" dirty="0"/>
              <a:t> a </a:t>
            </a:r>
            <a:r>
              <a:rPr lang="en-GB" dirty="0" err="1"/>
              <a:t>beviteli</a:t>
            </a:r>
            <a:r>
              <a:rPr lang="en-GB" dirty="0"/>
              <a:t> </a:t>
            </a:r>
            <a:r>
              <a:rPr lang="en-GB" dirty="0" err="1"/>
              <a:t>mező</a:t>
            </a:r>
            <a:r>
              <a:rPr lang="en-GB" dirty="0"/>
              <a:t> </a:t>
            </a:r>
            <a:r>
              <a:rPr lang="en-GB" dirty="0" err="1"/>
              <a:t>alatt</a:t>
            </a:r>
            <a:r>
              <a:rPr lang="en-GB" dirty="0"/>
              <a:t> </a:t>
            </a:r>
            <a:r>
              <a:rPr lang="en-GB" dirty="0" err="1"/>
              <a:t>jelennek</a:t>
            </a:r>
            <a:r>
              <a:rPr lang="en-GB" dirty="0"/>
              <a:t> meg, </a:t>
            </a:r>
            <a:r>
              <a:rPr lang="en-GB" dirty="0" err="1"/>
              <a:t>dátummal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időponttal</a:t>
            </a:r>
            <a:r>
              <a:rPr lang="en-GB" dirty="0"/>
              <a:t> </a:t>
            </a:r>
            <a:r>
              <a:rPr lang="en-GB" dirty="0" err="1"/>
              <a:t>ellátva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2372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DD5031-7348-4779-8226-17BFB50F1BE5}"/>
              </a:ext>
            </a:extLst>
          </p:cNvPr>
          <p:cNvSpPr/>
          <p:nvPr/>
        </p:nvSpPr>
        <p:spPr>
          <a:xfrm>
            <a:off x="130225" y="252710"/>
            <a:ext cx="33781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 kódról…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C42F5-AFBC-4F25-830C-3B4F00873076}"/>
              </a:ext>
            </a:extLst>
          </p:cNvPr>
          <p:cNvSpPr txBox="1"/>
          <p:nvPr/>
        </p:nvSpPr>
        <p:spPr>
          <a:xfrm>
            <a:off x="460329" y="1529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Database.php</a:t>
            </a:r>
            <a:endParaRPr lang="en-GB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D9B8A0C-3E14-4C37-A55C-19E2BCC7F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" y="1714500"/>
            <a:ext cx="1140142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Database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osztály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tartalmazza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az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adatbázis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elérhetőségi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adatokat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(host,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név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felhasználónév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jelszó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osztály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konstruktora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beállítja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PDO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kapcsolatot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amelyet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más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osztályok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használhatnak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2ACE6C-E505-4FD7-845E-E9E1B6AFA650}"/>
              </a:ext>
            </a:extLst>
          </p:cNvPr>
          <p:cNvSpPr txBox="1"/>
          <p:nvPr/>
        </p:nvSpPr>
        <p:spPr>
          <a:xfrm>
            <a:off x="460329" y="2891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Transaction.php</a:t>
            </a:r>
            <a:endParaRPr lang="en-GB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4FC6E8B-BF17-4A08-85A5-BEF38F78C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" y="3119706"/>
            <a:ext cx="118110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addTransaction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metódus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hozzáad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egy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új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tranzakciót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transactions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táblához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és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frissíti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felhasználó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egyenlegét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updateBalance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metódus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frissíti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felhasználó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egyenlegét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tranzakciók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összegzésével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getTransactions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metódus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lekéri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az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adott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felhasználó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tranzakcióit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BDEAC-708B-4D38-A0EB-C0995E814FFD}"/>
              </a:ext>
            </a:extLst>
          </p:cNvPr>
          <p:cNvSpPr txBox="1"/>
          <p:nvPr/>
        </p:nvSpPr>
        <p:spPr>
          <a:xfrm>
            <a:off x="460329" y="4371023"/>
            <a:ext cx="6300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User.php</a:t>
            </a:r>
            <a:endParaRPr lang="en-GB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1FFCC9C4-D0C8-4218-8495-72191FB9F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" y="4555689"/>
            <a:ext cx="13001625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register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metódus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új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felhasználót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regisztrál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az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adatbázisba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bcrypt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jelszó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hasheléssel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login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metódus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ellenőrzi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felhasználó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email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címét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és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jelszavát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majd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bejelentkezteti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updateProfilePicture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metódus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frissíti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felhasználó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profilképét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updateBalance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metódus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frissíti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felhasználó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egyenlegét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tranzakciók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alapján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5197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91ACB7-4948-4FEA-9725-448752598DC4}"/>
              </a:ext>
            </a:extLst>
          </p:cNvPr>
          <p:cNvSpPr txBox="1"/>
          <p:nvPr/>
        </p:nvSpPr>
        <p:spPr>
          <a:xfrm>
            <a:off x="390525" y="4058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I</a:t>
            </a:r>
            <a:r>
              <a:rPr lang="en-GB" dirty="0" err="1"/>
              <a:t>ndex.php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D32D0F4-72D2-4CFC-A5D6-089CF6BC8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590550"/>
            <a:ext cx="746044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felhasználó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bejelentkezése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után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lekéri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felhasználó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adatait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tranzakcióit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felhasználó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profilképét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frissítheti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tranzakciókat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adhat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hozzá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tranzakciók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hozzáadásakor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frissíti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egyenleget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átirányítja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felhasználót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főoldalra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B6A38FD-0AD6-4C6F-AE15-7358330A3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25" y="1771293"/>
            <a:ext cx="10331162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Fontosabb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funkciók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azok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célja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hu-HU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Felhasználói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regisztráció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bejelentkezés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felhasználók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egyedi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fiókot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hozhatnak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létre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jelentkezhetnek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rendszerbe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Tranzakciók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kezelése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felhasználók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rögzíthetik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kiadásaikat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bevételeiket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amelyek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egyenlegüket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frissítik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Profilkép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frissítése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felhasználók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frissíthetik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profilképüket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amely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szerveren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tárolódik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Kiadások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bevételek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Különböző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tranzakció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típusok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expense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és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income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kezelése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5411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_THEME_MODEL" val="{&quot;showLogo&quot;:true,&quot;logoScale&quot;:1,&quot;logoPosition&quot;:&quot;left&quot;,&quot;logoOffset&quot;:0,&quot;showMessage&quot;:true,&quot;showPageNum&quot;:true,&quot;logo&quot;:null,&quot;logo_dark&quot;:null,&quot;showFooterByDefault&quot;:null,&quot;footerMessage&quot;:&quot;©2024 Proprietary and Confidential. All Rights Reserved.&quot;,&quot;palette_name&quot;:&quot;custom&quot;,&quot;defaultSlideColor&quot;:&quot;theme&quot;,&quot;defaultBackgroundColor&quot;:&quot;background_dark&quot;,&quot;styleFonts&quot;:1,&quot;styleFontWeight&quot;:&quot;heavy&quot;,&quot;styleElementStyle&quot;:&quot;filled&quot;,&quot;styleEffect&quot;:&quot;none&quot;,&quot;styleDesign&quot;:1,&quot;styleDecoration&quot;:&quot;underline_left&quot;,&quot;styleHeaderAlignment&quot;:&quot;left&quot;,&quot;styleShape&quot;:&quot;none&quot;,&quot;styleColor&quot;:&quot;slide&quot;,&quot;styleBackground&quot;:&quot;none&quot;,&quot;styleTitleFont&quot;:&quot;sourcesanspro&quot;,&quot;styleBodyFont&quot;:&quot;sourcesanspro&quot;,&quot;styleWeight&quot;:&quot;light&quot;,&quot;styleTitleSlide&quot;:&quot;bar_left&quot;,&quot;fontScale&quot;:1,&quot;iconStyle&quot;:&quot;chunky&quot;,&quot;cjkFont&quot;:&quot;jp&quot;,&quot;isRTL&quot;:false,&quot;colors&quot;:{&quot;accent1&quot;:&quot;rgba(155,203,185,1)&quot;,&quot;accent2&quot;:&quot;#DAE0C9&quot;,&quot;background_accent&quot;:&quot;rgba(12,12,12,1)&quot;,&quot;background_dark&quot;:&quot;#000000&quot;,&quot;background_light&quot;:&quot;#ffffff&quot;,&quot;chart1&quot;:&quot;#AED5C3&quot;,&quot;chart2&quot;:&quot;#5DA6B5&quot;,&quot;chart3&quot;:&quot;#145E80&quot;,&quot;chart4&quot;:&quot;#BBC796&quot;,&quot;chart5&quot;:&quot;#ECB65A&quot;,&quot;chart6&quot;:&quot;#DD720E&quot;,&quot;primary_dark&quot;:&quot;rgba(0,0,0,0.8)&quot;,&quot;primary_light&quot;:&quot;rgba(255,255,255,0.8)&quot;,&quot;secondary_dark&quot;:&quot;rgba(0,0,0,0.8)&quot;,&quot;secondary_light&quot;:&quot;rgba(255,255,255,0.8)&quot;,&quot;theme&quot;:&quot;rgba(93,166,181,1)&quot;,&quot;hyperlink&quot;:&quot;#11a9e2&quot;},&quot;fontHeaderFontId&quot;:&quot;robotoslab&quot;,&quot;fontHeaderWeight&quot;:400,&quot;fontHeaderLetterSpacing&quot;:0.04,&quot;fontHeaderLineHeight&quot;:1.6,&quot;fontHeaderScaling&quot;:75,&quot;fontHeaderTextTransform&quot;:&quot;auto&quot;,&quot;fontTitleFontId&quot;:&quot;roboto&quot;,&quot;fontTitleWeight&quot;:700,&quot;fontTitleLetterSpacing&quot;:0.1,&quot;fontTitleLineHeight&quot;:1.9,&quot;fontTitleScaling&quot;:70,&quot;fontTitleTextTransform&quot;:&quot;uppercase&quot;,&quot;fontBodyFontId&quot;:&quot;robotoslab&quot;,&quot;fontBodyWeight&quot;:400,&quot;fontBodyLetterSpacing&quot;:0.02,&quot;fontBodyLineHeight&quot;:2,&quot;fontBodyScaling&quot;:85,&quot;fontBodyTextTransform&quot;:&quot;auto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_SLIDE_MODEL" val="{&quot;_id&quot;:&quot;e2b10e3c-a5e8-4349-a4e6-378da74bc8b8&quot;,&quot;createdAt&quot;:1651071604125,&quot;createdBy&quot;:&quot;QzCsOKQxfXSZ4YsAl40kxEN1mbs1&quot;,&quot;modifiedAt&quot;:1724439539716,&quot;_changeId&quot;:&quot;4bf40228-fd19-440c-9691-fcd6e157d264&quot;,&quot;layout&quot;:{&quot;headerPosition&quot;:&quot;top&quot;,&quot;showFooter&quot;:&quot;theme&quot;,&quot;trayLayout&quot;:&quot;right_inline&quot;,&quot;backgroundColor&quot;:&quot;background_dark&quot;,&quot;backgroundStyle&quot;:&quot;backgroundDark&quot;},&quot;presentationId&quot;:&quot;03038c2e-4963-46d4-ae4a-c2ee3b4011bc&quot;,&quot;states&quot;:[{&quot;header&quot;:{&quot;body&quot;:&quot;&quot;,&quot;text&quot;:{&quot;blocks&quot;:[{&quot;id&quot;:&quot;8d41bd38-c2e4-4ae2-81da-61b1c36e9146&quot;,&quot;html&quot;:&quot;MRR Growth&quot;,&quot;type&quot;:&quot;text&quot;,&quot;textStyle&quot;:&quot;heading&quot;,&quot;hyphenation&quot;:false,&quot;ligatures&quot;:true,&quot;fontScale&quot;:1,&quot;indent&quot;:0,&quot;blockBounds&quot;:{&quot;left&quot;:0,&quot;top&quot;:-8.02500057220459,&quot;width&quot;:1180,&quot;height&quot;:38.337501525878906},&quot;textStyles&quot;:{&quot;fontFamily&quot;:&quot;robotoslab&quot;,&quot;baseFontSize&quot;:33.75,&quot;fontColor&quot;:&quot;primary&quot;,&quot;bulletScale&quot;:1,&quot;bulletSpacing&quot;:2.5,&quot;bulletIndent&quot;:50,&quot;fontScaling&quot;:75,&quot;fontWeight&quot;:400,&quot;letterSpacing&quot;:&quot;0.04em&quot;,&quot;lineHeight&quot;:1.136,&quot;textTransform&quot;:&quot;none&quot;,&quot;spaceBelow&quot;:10,&quot;spaceAbove&quot;:0,&quot;blockSpacing&quot;:30,&quot;boldStyles&quot;:{&quot;fontColor&quot;:&quot;slide&quot;},&quot;maxLines&quot;:9999,&quot;evenBreak&quot;:true,&quot;listDecorationStyle&quot;:&quot;theme&quot;,&quot;allowFancyNumberedDecorations&quot;:false,&quot;hasEmphasized&quot;:false,&quot;blockInset&quot;:0,&quot;isRTL&quot;:false,&quot;fontScale&quot;:1,&quot;fontSize&quot;:33.75,&quot;textAlign&quot;:&quot;left&quot;,&quot;autoColor&quot;:&quot;rgba(255, 255, 255, 0.8)&quot;,&quot;color&quot;:&quot;rgba(255, 255, 255, 0.8)&quot;,&quot;emphasizedColor&quot;:&quot;rgb(93, 166, 181)&quot;,&quot;themeColors&quot;:{&quot;primary_light&quot;:&quot;rgba(255, 255, 255, 0.8)&quot;,&quot;primary_dark&quot;:&quot;rgba(0, 0, 0, 0.8)&quot;,&quot;secondary_light&quot;:&quot;rgba(255, 255, 255, 0.8)&quot;,&quot;secondary_dark&quot;:&quot;rgba(0, 0, 0, 0.8)&quot;,&quot;theme&quot;:&quot;rgb(93, 166, 181)&quot;,&quot;accent1&quot;:&quot;rgb(155, 203, 185)&quot;,&quot;accent2&quot;:&quot;rgb(218, 224, 201)&quot;,&quot;accent3&quot;:&quot;rgb(93, 166, 181)&quot;,&quot;accent4&quot;:&quot;rgb(93, 166, 181)&quot;,&quot;accent5&quot;:&quot;rgb(93, 166, 181)&quot;,&quot;accent6&quot;:&quot;rgb(93, 166, 181)&quot;,&quot;accent7&quot;:&quot;rgb(93, 166, 181)&quot;,&quot;accent8&quot;:&quot;rgb(93, 166, 181)&quot;,&quot;background_dark&quot;:&quot;rgb(0, 0, 0)&quot;,&quot;background_light&quot;:&quot;rgb(255, 255, 255)&quot;,&quot;background_accent&quot;:&quot;rgb(12, 12, 12)&quot;,&quot;chart1&quot;:&quot;rgb(174, 213, 195)&quot;,&quot;chart2&quot;:&quot;rgb(93, 166, 181)&quot;,&quot;chart3&quot;:&quot;rgb(20, 94, 128)&quot;,&quot;chart4&quot;:&quot;rgb(187, 199, 150)&quot;,&quot;chart5&quot;:&quot;rgb(236, 182, 90)&quot;,&quot;chart6&quot;:&quot;rgb(221, 114, 14)&quot;,&quot;hyperlink&quot;:&quot;rgb(17, 169, 226)&quot;}},&quot;blockMargin&quot;:{&quot;top&quot;:-8.032499999999999,&quot;bottom&quot;:-6.344999999999999,&quot;left&quot;:0,&quot;right&quot;:0},&quot;topSpace&quot;:8.032499999999999,&quot;bottomSpace&quot;:6.344999999999999}]}},&quot;primary&quot;:{&quot;items&quot;:[{&quot;showLabel&quot;:true,&quot;showChangeInValue&quot;:true,&quot;showDescription&quot;:false,&quot;value&quot;:{&quot;text&quot;:&quot;1.61%&quot;,&quot;styles&quot;:[{&quot;bold&quot;:false,&quot;italic&quot;:false,&quot;start&quot;:0,&quot;end&quot;:5,&quot;color&quot;:&quot;auto&quot;}],&quot;blocks&quot;:[{&quot;id&quot;:&quot;770a1f81-174a-4c06-9b9f-1b23f5bb6d2d&quot;,&quot;html&quot;:&quot;1.61%&quot;,&quot;type&quot;:&quot;text&quot;,&quot;textStyle&quot;:&quot;_use_styles_&quot;,&quot;hyphenation&quot;:false,&quot;ligatures&quot;:true,&quot;fontScale&quot;:1,&quot;indent&quot;:0,&quot;blockBounds&quot;:{&quot;left&quot;:0,&quot;top&quot;:-15.162500381469727,&quot;width&quot;:160,&quot;height&quot;:72.4124984741211},&quot;textStyles&quot;:{&quot;fontFamily&quot;:&quot;robotoslab&quot;,&quot;baseFontSize&quot;:63.75,&quot;fontColor&quot;:&quot;primary&quot;,&quot;bulletScale&quot;:1,&quot;bulletSpacing&quot;:2.5,&quot;bulletIndent&quot;:50,&quot;fontScaling&quot;:75,&quot;fontWeight&quot;:700,&quot;letterSpacing&quot;:&quot;0.04em&quot;,&quot;lineHeight&quot;:1.1360000000000001,&quot;textTransform&quot;:&quot;none&quot;,&quot;spaceBelow&quot;:0,&quot;spaceAbove&quot;:0,&quot;blockSpacing&quot;:20,&quot;boldStyles&quot;:{&quot;fontColor&quot;:&quot;slide&quot;},&quot;maxLines&quot;:9999,&quot;evenBreak&quot;:false,&quot;listDecorationStyle&quot;:&quot;theme&quot;,&quot;allowFancyNumberedDecorations&quot;:false,&quot;hasEmphasized&quot;:false,&quot;blockInset&quot;:0,&quot;isRTL&quot;:false,&quot;fontScale&quot;:1,&quot;fontSize&quot;:63.75,&quot;textAlign&quot;:&quot;left&quot;,&quot;autoColor&quot;:&quot;rgba(255, 255, 255, 0.8)&quot;,&quot;color&quot;:&quot;rgba(255, 255, 255, 0.8)&quot;,&quot;emphasizedColor&quot;:&quot;rgba(0, 0, 0, 0.8)&quot;,&quot;themeColors&quot;:{&quot;primary_light&quot;:&quot;rgba(255, 255, 255, 0.8)&quot;,&quot;primary_dark&quot;:&quot;rgba(0, 0, 0, 0.8)&quot;,&quot;secondary_light&quot;:&quot;rgba(255, 255, 255, 0.8)&quot;,&quot;secondary_dark&quot;:&quot;rgba(0, 0, 0, 0.8)&quot;,&quot;theme&quot;:&quot;rgb(93, 166, 181)&quot;,&quot;accent1&quot;:&quot;rgb(155, 203, 185)&quot;,&quot;accent2&quot;:&quot;rgb(218, 224, 201)&quot;,&quot;accent3&quot;:&quot;rgb(93, 166, 181)&quot;,&quot;accent4&quot;:&quot;rgb(93, 166, 181)&quot;,&quot;accent5&quot;:&quot;rgb(93, 166, 181)&quot;,&quot;accent6&quot;:&quot;rgb(93, 166, 181)&quot;,&quot;accent7&quot;:&quot;rgb(93, 166, 181)&quot;,&quot;accent8&quot;:&quot;rgb(93, 166, 181)&quot;,&quot;background_dark&quot;:&quot;rgb(0, 0, 0)&quot;,&quot;background_light&quot;:&quot;rgb(255, 255, 255)&quot;,&quot;background_accent&quot;:&quot;rgb(12, 12, 12)&quot;,&quot;chart1&quot;:&quot;rgb(174, 213, 195)&quot;,&quot;chart2&quot;:&quot;rgb(93, 166, 181)&quot;,&quot;chart3&quot;:&quot;rgb(20, 94, 128)&quot;,&quot;chart4&quot;:&quot;rgb(187, 199, 150)&quot;,&quot;chart5&quot;:&quot;rgb(236, 182, 90)&quot;,&quot;chart6&quot;:&quot;rgb(221, 114, 14)&quot;,&quot;hyperlink&quot;:&quot;rgb(17, 169, 226)&quot;}},&quot;blockMargin&quot;:{&quot;top&quot;:-15.172500000000003,&quot;bottom&quot;:-11.985,&quot;left&quot;:0,&quot;right&quot;:0},&quot;topSpace&quot;:15.172500000000003,&quot;bottomSpace&quot;:11.985}]},&quot;label&quot;:{&quot;text&quot;:&quot;Last Month&quot;,&quot;styles&quot;:[{&quot;bold&quot;:false,&quot;italic&quot;:false,&quot;start&quot;:0,&quot;end&quot;:10}],&quot;blocks&quot;:[{&quot;id&quot;:&quot;58a49142-506f-41de-8675-40a4e6766075&quot;,&quot;html&quot;:&quot;Last Month&quot;,&quot;type&quot;:&quot;text&quot;,&quot;textStyle&quot;:&quot;_use_styles_&quot;,&quot;hyphenation&quot;:false,&quot;ligatures&quot;:true,&quot;fontScale&quot;:1,&quot;indent&quot;:0,&quot;blockBounds&quot;:{&quot;left&quot;:0,&quot;top&quot;:-5.537499904632568,&quot;width&quot;:133,&quot;height&quot;:24.55000114440918},&quot;textStyles&quot;:{&quot;fontFamily&quot;:&quot;roboto&quot;,&quot;baseFontSize&quot;:18.2,&quot;fontColor&quot;:&quot;secondary&quot;,&quot;bulletScale&quot;:1,&quot;bulletSpacing&quot;:2.5,&quot;bulletIndent&quot;:50,&quot;fontScaling&quot;:70,&quot;fontWeight&quot;:700,&quot;letterSpacing&quot;:&quot;0.1em&quot;,&quot;lineHeight&quot;:1.3489999999999998,&quot;textTransform&quot;:&quot;uppercase&quot;,&quot;spaceBelow&quot;:0,&quot;spaceAbove&quot;:0,&quot;blockSpacing&quot;:20,&quot;boldStyles&quot;:{&quot;fontColor&quot;:&quot;slide&quot;},&quot;maxLines&quot;:9999,&quot;evenBreak&quot;:false,&quot;listDecorationStyle&quot;:&quot;theme&quot;,&quot;allowFancyNumberedDecorations&quot;:false,&quot;hasEmphasized&quot;:false,&quot;blockInset&quot;:0,&quot;isRTL&quot;:false,&quot;fontScale&quot;:1,&quot;fontSize&quot;:18.2,&quot;textAlign&quot;:&quot;left&quot;,&quot;autoColor&quot;:&quot;rgba(255, 255, 255, 0.8)&quot;,&quot;color&quot;:&quot;rgba(255, 255, 255, 0.8)&quot;,&quot;emphasizedColor&quot;:&quot;rgba(0, 0, 0, 0.8)&quot;,&quot;themeColors&quot;:{&quot;primary_light&quot;:&quot;rgba(255, 255, 255, 0.8)&quot;,&quot;primary_dark&quot;:&quot;rgba(0, 0, 0, 0.8)&quot;,&quot;secondary_light&quot;:&quot;rgba(255, 255, 255, 0.8)&quot;,&quot;secondary_dark&quot;:&quot;rgba(0, 0, 0, 0.8)&quot;,&quot;theme&quot;:&quot;rgb(93, 166, 181)&quot;,&quot;accent1&quot;:&quot;rgb(155, 203, 185)&quot;,&quot;accent2&quot;:&quot;rgb(218, 224, 201)&quot;,&quot;accent3&quot;:&quot;rgb(93, 166, 181)&quot;,&quot;accent4&quot;:&quot;rgb(93, 166, 181)&quot;,&quot;accent5&quot;:&quot;rgb(93, 166, 181)&quot;,&quot;accent6&quot;:&quot;rgb(93, 166, 181)&quot;,&quot;accent7&quot;:&quot;rgb(93, 166, 181)&quot;,&quot;accent8&quot;:&quot;rgb(93, 166, 181)&quot;,&quot;background_dark&quot;:&quot;rgb(0, 0, 0)&quot;,&quot;background_light&quot;:&quot;rgb(255, 255, 255)&quot;,&quot;background_accent&quot;:&quot;rgb(12, 12, 12)&quot;,&quot;chart1&quot;:&quot;rgb(174, 213, 195)&quot;,&quot;chart2&quot;:&quot;rgb(93, 166, 181)&quot;,&quot;chart3&quot;:&quot;rgb(20, 94, 128)&quot;,&quot;chart4&quot;:&quot;rgb(187, 199, 150)&quot;,&quot;chart5&quot;:&quot;rgb(236, 182, 90)&quot;,&quot;chart6&quot;:&quot;rgb(221, 114, 14)&quot;,&quot;hyperlink&quot;:&quot;rgb(17, 169, 226)&quot;}},&quot;blockMargin&quot;:{&quot;top&quot;:-5.541899999999997,&quot;bottom&quot;:-6.087899999999998,&quot;left&quot;:0,&quot;right&quot;:0},&quot;topSpace&quot;:5.541899999999997,&quot;bottomSpace&quot;:6.087899999999998}]},&quot;changeLabel&quot;:{&quot;text&quot;:&quot;+0.13&quot;,&quot;styles&quot;:[{&quot;bold&quot;:false,&quot;italic&quot;:false,&quot;start&quot;:0,&quot;end&quot;:5}],&quot;blocks&quot;:[{&quot;id&quot;:&quot;210748d7-b6d8-4853-b149-4ae9645beea0&quot;,&quot;html&quot;:&quot;+0.13&quot;,&quot;type&quot;:&quot;text&quot;,&quot;textStyle&quot;:&quot;_use_styles_&quot;,&quot;hyphenation&quot;:false,&quot;ligatures&quot;:true,&quot;fontScale&quot;:1,&quot;indent&quot;:0,&quot;blockBounds&quot;:{&quot;left&quot;:0,&quot;top&quot;:-5.537499904632568,&quot;width&quot;:56,&quot;height&quot;:24.55000114440918},&quot;textStyles&quot;:{&quot;fontFamily&quot;:&quot;roboto&quot;,&quot;baseFontSize&quot;:18.2,&quot;fontColor&quot;:&quot;secondary&quot;,&quot;bulletScale&quot;:1,&quot;bulletSpacing&quot;:2.5,&quot;bulletIndent&quot;:50,&quot;fontScaling&quot;:70,&quot;fontWeight&quot;:700,&quot;letterSpacing&quot;:&quot;0.1em&quot;,&quot;lineHeight&quot;:1.3489999999999998,&quot;textTransform&quot;:&quot;uppercase&quot;,&quot;spaceBelow&quot;:0,&quot;spaceAbove&quot;:0,&quot;blockSpacing&quot;:20,&quot;boldStyles&quot;:{&quot;fontColor&quot;:&quot;slide&quot;},&quot;maxLines&quot;:9999,&quot;evenBreak&quot;:false,&quot;listDecorationStyle&quot;:&quot;theme&quot;,&quot;allowFancyNumberedDecorations&quot;:false,&quot;hasEmphasized&quot;:false,&quot;blockInset&quot;:0,&quot;isRTL&quot;:false,&quot;fontScale&quot;:1,&quot;fontSize&quot;:18.2,&quot;textAlign&quot;:&quot;left&quot;,&quot;autoColor&quot;:&quot;rgba(255, 255, 255, 0.8)&quot;,&quot;color&quot;:&quot;rgba(255, 255, 255, 0.8)&quot;,&quot;emphasizedColor&quot;:&quot;rgba(0, 0, 0, 0.8)&quot;,&quot;themeColors&quot;:{&quot;primary_light&quot;:&quot;rgba(255, 255, 255, 0.8)&quot;,&quot;primary_dark&quot;:&quot;rgba(0, 0, 0, 0.8)&quot;,&quot;secondary_light&quot;:&quot;rgba(255, 255, 255, 0.8)&quot;,&quot;secondary_dark&quot;:&quot;rgba(0, 0, 0, 0.8)&quot;,&quot;theme&quot;:&quot;rgb(93, 166, 181)&quot;,&quot;accent1&quot;:&quot;rgb(155, 203, 185)&quot;,&quot;accent2&quot;:&quot;rgb(218, 224, 201)&quot;,&quot;accent3&quot;:&quot;rgb(93, 166, 181)&quot;,&quot;accent4&quot;:&quot;rgb(93, 166, 181)&quot;,&quot;accent5&quot;:&quot;rgb(93, 166, 181)&quot;,&quot;accent6&quot;:&quot;rgb(93, 166, 181)&quot;,&quot;accent7&quot;:&quot;rgb(93, 166, 181)&quot;,&quot;accent8&quot;:&quot;rgb(93, 166, 181)&quot;,&quot;background_dark&quot;:&quot;rgb(0, 0, 0)&quot;,&quot;background_light&quot;:&quot;rgb(255, 255, 255)&quot;,&quot;background_accent&quot;:&quot;rgb(12, 12, 12)&quot;,&quot;chart1&quot;:&quot;rgb(174, 213, 195)&quot;,&quot;chart2&quot;:&quot;rgb(93, 166, 181)&quot;,&quot;chart3&quot;:&quot;rgb(20, 94, 128)&quot;,&quot;chart4&quot;:&quot;rgb(187, 199, 150)&quot;,&quot;chart5&quot;:&quot;rgb(236, 182, 90)&quot;,&quot;chart6&quot;:&quot;rgb(221, 114, 14)&quot;,&quot;hyperlink&quot;:&quot;rgb(17, 169, 226)&quot;}},&quot;blockMargin&quot;:{&quot;top&quot;:-5.541899999999997,&quot;bottom&quot;:-6.087899999999998,&quot;left&quot;:0,&quot;right&quot;:0},&quot;topSpace&quot;:5.541899999999997,&quot;bottomSpace&quot;:6.087899999999998}]},&quot;positive&quot;:true,&quot;id&quot;:&quot;103621651071604127&quot;,&quot;row&quot;:0,&quot;color&quot;:&quot;background_accent&quot;},{&quot;id&quot;:&quot;103851651071606913&quot;,&quot;row&quot;:1,&quot;showLabel&quot;:true,&quot;showChangeInValue&quot;:false,&quot;showDescription&quot;:false,&quot;value&quot;:{&quot;text&quot;:&quot;7.26%&quot;,&quot;styles&quot;:[{&quot;bold&quot;:false,&quot;italic&quot;:false,&quot;start&quot;:0,&quot;end&quot;:5,&quot;color&quot;:&quot;auto&quot;}],&quot;blocks&quot;:[{&quot;id&quot;:&quot;322bef82-2fb3-48d8-8b1e-93a4cc201f16&quot;,&quot;html&quot;:&quot;7.26%&quot;,&quot;type&quot;:&quot;text&quot;,&quot;textStyle&quot;:&quot;_use_styles_&quot;,&quot;hyphenation&quot;:false,&quot;ligatures&quot;:true,&quot;fontScale&quot;:1,&quot;indent&quot;:0,&quot;blockBounds&quot;:{&quot;left&quot;:0,&quot;top&quot;:-17.850000381469727,&quot;width&quot;:210,&quot;height&quot;:85.20000457763672},&quot;textStyles&quot;:{&quot;fontFamily&quot;:&quot;robotoslab&quot;,&quot;baseFontSize&quot;:75,&quot;fontColor&quot;:&quot;primary&quot;,&quot;bulletScale&quot;:1,&quot;bulletSpacing&quot;:2.5,&quot;bulletIndent&quot;:50,&quot;fontScaling&quot;:75,&quot;fontWeight&quot;:700,&quot;letterSpacing&quot;:&quot;0.04em&quot;,&quot;lineHeight&quot;:1.1360000000000001,&quot;textTransform&quot;:&quot;none&quot;,&quot;spaceBelow&quot;:0,&quot;spaceAbove&quot;:0,&quot;blockSpacing&quot;:20,&quot;boldStyles&quot;:{&quot;fontColor&quot;:&quot;slide&quot;},&quot;maxLines&quot;:9999,&quot;evenBreak&quot;:false,&quot;listDecorationStyle&quot;:&quot;theme&quot;,&quot;allowFancyNumberedDecorations&quot;:false,&quot;hasEmphasized&quot;:false,&quot;blockInset&quot;:0,&quot;isRTL&quot;:false,&quot;fontScale&quot;:1,&quot;fontSize&quot;:75,&quot;textAlign&quot;:&quot;left&quot;,&quot;autoColor&quot;:&quot;rgba(255, 255, 255, 0.8)&quot;,&quot;color&quot;:&quot;rgba(255, 255, 255, 0.8)&quot;,&quot;emphasizedColor&quot;:&quot;rgba(0, 0, 0, 0.8)&quot;,&quot;themeColors&quot;:{&quot;primary_light&quot;:&quot;rgba(255, 255, 255, 0.8)&quot;,&quot;primary_dark&quot;:&quot;rgba(0, 0, 0, 0.8)&quot;,&quot;secondary_light&quot;:&quot;rgba(255, 255, 255, 0.8)&quot;,&quot;secondary_dark&quot;:&quot;rgba(0, 0, 0, 0.8)&quot;,&quot;theme&quot;:&quot;rgb(93, 166, 181)&quot;,&quot;accent1&quot;:&quot;rgb(155, 203, 185)&quot;,&quot;accent2&quot;:&quot;rgb(218, 224, 201)&quot;,&quot;accent3&quot;:&quot;rgb(93, 166, 181)&quot;,&quot;accent4&quot;:&quot;rgb(93, 166, 181)&quot;,&quot;accent5&quot;:&quot;rgb(93, 166, 181)&quot;,&quot;accent6&quot;:&quot;rgb(93, 166, 181)&quot;,&quot;accent7&quot;:&quot;rgb(93, 166, 181)&quot;,&quot;accent8&quot;:&quot;rgb(93, 166, 181)&quot;,&quot;background_dark&quot;:&quot;rgb(0, 0, 0)&quot;,&quot;background_light&quot;:&quot;rgb(255, 255, 255)&quot;,&quot;background_accent&quot;:&quot;rgb(12, 12, 12)&quot;,&quot;chart1&quot;:&quot;rgb(174, 213, 195)&quot;,&quot;chart2&quot;:&quot;rgb(93, 166, 181)&quot;,&quot;chart3&quot;:&quot;rgb(20, 94, 128)&quot;,&quot;chart4&quot;:&quot;rgb(187, 199, 150)&quot;,&quot;chart5&quot;:&quot;rgb(236, 182, 90)&quot;,&quot;chart6&quot;:&quot;rgb(221, 114, 14)&quot;,&quot;hyperlink&quot;:&quot;rgb(17, 169, 226)&quot;}},&quot;blockMargin&quot;:{&quot;top&quot;:-17.85000000000001,&quot;bottom&quot;:-14.099999999999994,&quot;left&quot;:0,&quot;right&quot;:0},&quot;topSpace&quot;:17.85000000000001,&quot;bottomSpace&quot;:14.099999999999994}]},&quot;label&quot;:{&quot;text&quot;:&quot;Last 12 Months&quot;,&quot;styles&quot;:[{&quot;bold&quot;:false,&quot;italic&quot;:false,&quot;start&quot;:0,&quot;end&quot;:14}],&quot;blocks&quot;:[{&quot;id&quot;:&quot;9d8241ee-7784-4f49-b626-402851263c41&quot;,&quot;html&quot;:&quot;Last 12 Months&quot;,&quot;type&quot;:&quot;text&quot;,&quot;textStyle&quot;:&quot;_use_styles_&quot;,&quot;hyphenation&quot;:false,&quot;ligatures&quot;:true,&quot;fontScale&quot;:1,&quot;indent&quot;:0,&quot;blockBounds&quot;:{&quot;left&quot;:0,&quot;top&quot;:-6.387500286102295,&quot;width&quot;:204,&quot;height&quot;:28.325000762939453},&quot;textStyles&quot;:{&quot;fontFamily&quot;:&quot;roboto&quot;,&quot;baseFontSize&quot;:21,&quot;fontColor&quot;:&quot;secondary&quot;,&quot;bulletScale&quot;:1,&quot;bulletSpacing&quot;:2.5,&quot;bulletIndent&quot;:50,&quot;fontScaling&quot;:70,&quot;fontWeight&quot;:700,&quot;letterSpacing&quot;:&quot;0.1em&quot;,&quot;lineHeight&quot;:1.349,&quot;textTransform&quot;:&quot;uppercase&quot;,&quot;spaceBelow&quot;:0,&quot;spaceAbove&quot;:0,&quot;blockSpacing&quot;:20,&quot;boldStyles&quot;:{&quot;fontColor&quot;:&quot;slide&quot;},&quot;maxLines&quot;:9999,&quot;evenBreak&quot;:false,&quot;listDecorationStyle&quot;:&quot;theme&quot;,&quot;allowFancyNumberedDecorations&quot;:false,&quot;hasEmphasized&quot;:false,&quot;blockInset&quot;:0,&quot;isRTL&quot;:false,&quot;fontScale&quot;:1,&quot;fontSize&quot;:21,&quot;textAlign&quot;:&quot;left&quot;,&quot;autoColor&quot;:&quot;rgba(255, 255, 255, 0.8)&quot;,&quot;color&quot;:&quot;rgba(255, 255, 255, 0.8)&quot;,&quot;emphasizedColor&quot;:&quot;rgba(0, 0, 0, 0.8)&quot;,&quot;themeColors&quot;:{&quot;primary_light&quot;:&quot;rgba(255, 255, 255, 0.8)&quot;,&quot;primary_dark&quot;:&quot;rgba(0, 0, 0, 0.8)&quot;,&quot;secondary_light&quot;:&quot;rgba(255, 255, 255, 0.8)&quot;,&quot;secondary_dark&quot;:&quot;rgba(0, 0, 0, 0.8)&quot;,&quot;theme&quot;:&quot;rgb(93, 166, 181)&quot;,&quot;accent1&quot;:&quot;rgb(155, 203, 185)&quot;,&quot;accent2&quot;:&quot;rgb(218, 224, 201)&quot;,&quot;accent3&quot;:&quot;rgb(93, 166, 181)&quot;,&quot;accent4&quot;:&quot;rgb(93, 166, 181)&quot;,&quot;accent5&quot;:&quot;rgb(93, 166, 181)&quot;,&quot;accent6&quot;:&quot;rgb(93, 166, 181)&quot;,&quot;accent7&quot;:&quot;rgb(93, 166, 181)&quot;,&quot;accent8&quot;:&quot;rgb(93, 166, 181)&quot;,&quot;background_dark&quot;:&quot;rgb(0, 0, 0)&quot;,&quot;background_light&quot;:&quot;rgb(255, 255, 255)&quot;,&quot;background_accent&quot;:&quot;rgb(12, 12, 12)&quot;,&quot;chart1&quot;:&quot;rgb(174, 213, 195)&quot;,&quot;chart2&quot;:&quot;rgb(93, 166, 181)&quot;,&quot;chart3&quot;:&quot;rgb(20, 94, 128)&quot;,&quot;chart4&quot;:&quot;rgb(187, 199, 150)&quot;,&quot;chart5&quot;:&quot;rgb(236, 182, 90)&quot;,&quot;chart6&quot;:&quot;rgb(221, 114, 14)&quot;,&quot;hyperlink&quot;:&quot;rgb(17, 169, 226)&quot;}},&quot;blockMargin&quot;:{&quot;top&quot;:-6.394500000000001,&quot;bottom&quot;:-7.0245,&quot;left&quot;:0,&quot;right&quot;:0},&quot;topSpace&quot;:6.394500000000001,&quot;bottomSpace&quot;:7.0245}]},&quot;changeLabel&quot;:{&quot;text&quot;:&quot;75%&quot;,&quot;styles&quot;:[{&quot;bold&quot;:false,&quot;italic&quot;:false,&quot;start&quot;:0,&quot;end&quot;:3}]},&quot;positive&quot;:true,&quot;color&quot;:&quot;background_accent&quot;},{&quot;id&quot;:&quot;3141734178084931&quot;,&quot;showLabel&quot;:true,&quot;showChangeInValue&quot;:false,&quot;showDescription&quot;:false,&quot;label&quot;:{&quot;blocks&quot;:[{&quot;id&quot;:&quot;migrated-label&quot;,&quot;html&quot;:&quot;My Statistic&quot;,&quot;type&quot;:&quot;text&quot;,&quot;textStyle&quot;:&quot;_use_styles_&quot;,&quot;indent&quot;:0,&quot;blockBounds&quot;:{&quot;left&quot;:0,&quot;top&quot;:-5.537499904632568,&quot;width&quot;:143,&quot;height&quot;:24.55000114440918},&quot;textStyles&quot;:{&quot;fontFamily&quot;:&quot;roboto&quot;,&quot;baseFontSize&quot;:18.2,&quot;fontColor&quot;:&quot;secondary&quot;,&quot;bulletScale&quot;:1,&quot;bulletSpacing&quot;:2.5,&quot;bulletIndent&quot;:50,&quot;fontScaling&quot;:70,&quot;fontWeight&quot;:700,&quot;letterSpacing&quot;:&quot;0.1em&quot;,&quot;lineHeight&quot;:1.3489999999999998,&quot;textTransform&quot;:&quot;uppercase&quot;,&quot;spaceBelow&quot;:0,&quot;spaceAbove&quot;:0,&quot;blockSpacing&quot;:20,&quot;boldStyles&quot;:{&quot;fontColor&quot;:&quot;slide&quot;},&quot;maxLines&quot;:9999,&quot;evenBreak&quot;:false,&quot;listDecorationStyle&quot;:&quot;theme&quot;,&quot;allowFancyNumberedDecorations&quot;:false,&quot;hasEmphasized&quot;:false,&quot;blockInset&quot;:0,&quot;isRTL&quot;:false,&quot;fontScale&quot;:1,&quot;fontSize&quot;:18.2,&quot;textAlign&quot;:&quot;left&quot;,&quot;autoColor&quot;:&quot;rgba(255, 255, 255, 0.8)&quot;,&quot;color&quot;:&quot;rgba(255, 255, 255, 0.8)&quot;,&quot;emphasizedColor&quot;:&quot;rgba(255, 255, 255, 0.8)&quot;,&quot;themeColors&quot;:{&quot;primary_light&quot;:&quot;rgba(255, 255, 255, 0.8)&quot;,&quot;primary_dark&quot;:&quot;rgba(0, 0, 0, 0.8)&quot;,&quot;secondary_light&quot;:&quot;rgba(255, 255, 255, 0.8)&quot;,&quot;secondary_dark&quot;:&quot;rgba(0, 0, 0, 0.8)&quot;,&quot;theme&quot;:&quot;rgb(93, 166, 181)&quot;,&quot;accent1&quot;:&quot;rgb(155, 203, 185)&quot;,&quot;accent2&quot;:&quot;rgb(218, 224, 201)&quot;,&quot;accent3&quot;:&quot;rgb(93, 166, 181)&quot;,&quot;accent4&quot;:&quot;rgb(93, 166, 181)&quot;,&quot;accent5&quot;:&quot;rgb(93, 166, 181)&quot;,&quot;accent6&quot;:&quot;rgb(93, 166, 181)&quot;,&quot;accent7&quot;:&quot;rgb(93, 166, 181)&quot;,&quot;accent8&quot;:&quot;rgb(93, 166, 181)&quot;,&quot;background_dark&quot;:&quot;rgb(0, 0, 0)&quot;,&quot;background_light&quot;:&quot;rgb(255, 255, 255)&quot;,&quot;background_accent&quot;:&quot;rgb(12, 12, 12)&quot;,&quot;chart1&quot;:&quot;rgb(174, 213, 195)&quot;,&quot;chart2&quot;:&quot;rgb(93, 166, 181)&quot;,&quot;chart3&quot;:&quot;rgb(20, 94, 128)&quot;,&quot;chart4&quot;:&quot;rgb(187, 199, 150)&quot;,&quot;chart5&quot;:&quot;rgb(236, 182, 90)&quot;,&quot;chart6&quot;:&quot;rgb(221, 114, 14)&quot;,&quot;hyperlink&quot;:&quot;rgb(17, 169, 226)&quot;}},&quot;blockMargin&quot;:{&quot;top&quot;:-5.541899999999997,&quot;bottom&quot;:-6.087899999999998,&quot;left&quot;:0,&quot;right&quot;:0},&quot;topSpace&quot;:5.541899999999997,&quot;bottomSpace&quot;:6.087899999999998}]},&quot;value&quot;:{&quot;blocks&quot;:[{&quot;id&quot;:&quot;migrated-value&quot;,&quot;html&quot;:&quot;$50,000&quot;,&quot;type&quot;:&quot;text&quot;,&quot;textStyle&quot;:&quot;_use_styles_&quot;,&quot;indent&quot;:0,&quot;blockBounds&quot;:{&quot;left&quot;:0,&quot;top&quot;:-15.162500381469727,&quot;width&quot;:253,&quot;height&quot;:72.4124984741211},&quot;textStyles&quot;:{&quot;fontFamily&quot;:&quot;robotoslab&quot;,&quot;baseFontSize&quot;:63.75,&quot;fontColor&quot;:&quot;primary&quot;,&quot;bulletScale&quot;:1,&quot;bulletSpacing&quot;:2.5,&quot;bulletIndent&quot;:50,&quot;fontScaling&quot;:75,&quot;fontWeight&quot;:700,&quot;letterSpacing&quot;:&quot;0.04em&quot;,&quot;lineHeight&quot;:1.1360000000000001,&quot;textTransform&quot;:&quot;none&quot;,&quot;spaceBelow&quot;:0,&quot;spaceAbove&quot;:0,&quot;blockSpacing&quot;:20,&quot;boldStyles&quot;:{&quot;fontColor&quot;:&quot;slide&quot;},&quot;maxLines&quot;:9999,&quot;evenBreak&quot;:false,&quot;listDecorationStyle&quot;:&quot;theme&quot;,&quot;allowFancyNumberedDecorations&quot;:false,&quot;hasEmphasized&quot;:false,&quot;blockInset&quot;:0,&quot;isRTL&quot;:false,&quot;fontScale&quot;:1,&quot;fontSize&quot;:63.75,&quot;textAlign&quot;:&quot;left&quot;,&quot;autoColor&quot;:&quot;rgba(255, 255, 255, 0.8)&quot;,&quot;color&quot;:&quot;rgba(255, 255, 255, 0.8)&quot;,&quot;emphasizedColor&quot;:&quot;rgba(255, 255, 255, 0.8)&quot;,&quot;themeColors&quot;:{&quot;primary_light&quot;:&quot;rgba(255, 255, 255, 0.8)&quot;,&quot;primary_dark&quot;:&quot;rgba(0, 0, 0, 0.8)&quot;,&quot;secondary_light&quot;:&quot;rgba(255, 255, 255, 0.8)&quot;,&quot;secondary_dark&quot;:&quot;rgba(0, 0, 0, 0.8)&quot;,&quot;theme&quot;:&quot;rgb(93, 166, 181)&quot;,&quot;accent1&quot;:&quot;rgb(155, 203, 185)&quot;,&quot;accent2&quot;:&quot;rgb(218, 224, 201)&quot;,&quot;accent3&quot;:&quot;rgb(93, 166, 181)&quot;,&quot;accent4&quot;:&quot;rgb(93, 166, 181)&quot;,&quot;accent5&quot;:&quot;rgb(93, 166, 181)&quot;,&quot;accent6&quot;:&quot;rgb(93, 166, 181)&quot;,&quot;accent7&quot;:&quot;rgb(93, 166, 181)&quot;,&quot;accent8&quot;:&quot;rgb(93, 166, 181)&quot;,&quot;background_dark&quot;:&quot;rgb(0, 0, 0)&quot;,&quot;background_light&quot;:&quot;rgb(255, 255, 255)&quot;,&quot;background_accent&quot;:&quot;rgb(12, 12, 12)&quot;,&quot;chart1&quot;:&quot;rgb(174, 213, 195)&quot;,&quot;chart2&quot;:&quot;rgb(93, 166, 181)&quot;,&quot;chart3&quot;:&quot;rgb(20, 94, 128)&quot;,&quot;chart4&quot;:&quot;rgb(187, 199, 150)&quot;,&quot;chart5&quot;:&quot;rgb(236, 182, 90)&quot;,&quot;chart6&quot;:&quot;rgb(221, 114, 14)&quot;,&quot;hyperlink&quot;:&quot;rgb(17, 169, 226)&quot;}},&quot;blockMargin&quot;:{&quot;top&quot;:-15.172500000000003,&quot;bottom&quot;:-11.985,&quot;left&quot;:0,&quot;right&quot;:0},&quot;topSpace&quot;:15.172500000000003,&quot;bottomSpace&quot;:11.985}]},&quot;changeLabel&quot;:{&quot;text&quot;:&quot;100%&quot;},&quot;positive&quot;:true,&quot;row&quot;:0},{&quot;id&quot;:&quot;3221734178086576&quot;,&quot;showLabel&quot;:true,&quot;showChangeInValue&quot;:false,&quot;showDescription&quot;:false,&quot;label&quot;:{&quot;blocks&quot;:[{&quot;id&quot;:&quot;migrated-label&quot;,&quot;html&quot;:&quot;My Statistic&quot;,&quot;type&quot;:&quot;text&quot;,&quot;textStyle&quot;:&quot;_use_styles_&quot;,&quot;indent&quot;:0,&quot;blockBounds&quot;:{&quot;left&quot;:0,&quot;top&quot;:-6.387500286102295,&quot;width&quot;:164,&quot;height&quot;:28.325000762939453},&quot;textStyles&quot;:{&quot;fontFamily&quot;:&quot;roboto&quot;,&quot;baseFontSize&quot;:21,&quot;fontColor&quot;:&quot;secondary&quot;,&quot;bulletScale&quot;:1,&quot;bulletSpacing&quot;:2.5,&quot;bulletIndent&quot;:50,&quot;fontScaling&quot;:70,&quot;fontWeight&quot;:700,&quot;letterSpacing&quot;:&quot;0.1em&quot;,&quot;lineHeight&quot;:1.349,&quot;textTransform&quot;:&quot;uppercase&quot;,&quot;spaceBelow&quot;:0,&quot;spaceAbove&quot;:0,&quot;blockSpacing&quot;:20,&quot;boldStyles&quot;:{&quot;fontColor&quot;:&quot;slide&quot;},&quot;maxLines&quot;:9999,&quot;evenBreak&quot;:false,&quot;listDecorationStyle&quot;:&quot;theme&quot;,&quot;allowFancyNumberedDecorations&quot;:false,&quot;hasEmphasized&quot;:false,&quot;blockInset&quot;:0,&quot;isRTL&quot;:false,&quot;fontScale&quot;:1,&quot;fontSize&quot;:21,&quot;textAlign&quot;:&quot;left&quot;,&quot;autoColor&quot;:&quot;rgba(255, 255, 255, 0.8)&quot;,&quot;color&quot;:&quot;rgba(255, 255, 255, 0.8)&quot;,&quot;emphasizedColor&quot;:&quot;rgba(255, 255, 255, 0.8)&quot;,&quot;themeColors&quot;:{&quot;primary_light&quot;:&quot;rgba(255, 255, 255, 0.8)&quot;,&quot;primary_dark&quot;:&quot;rgba(0, 0, 0, 0.8)&quot;,&quot;secondary_light&quot;:&quot;rgba(255, 255, 255, 0.8)&quot;,&quot;secondary_dark&quot;:&quot;rgba(0, 0, 0, 0.8)&quot;,&quot;theme&quot;:&quot;rgb(93, 166, 181)&quot;,&quot;accent1&quot;:&quot;rgb(155, 203, 185)&quot;,&quot;accent2&quot;:&quot;rgb(218, 224, 201)&quot;,&quot;accent3&quot;:&quot;rgb(93, 166, 181)&quot;,&quot;accent4&quot;:&quot;rgb(93, 166, 181)&quot;,&quot;accent5&quot;:&quot;rgb(93, 166, 181)&quot;,&quot;accent6&quot;:&quot;rgb(93, 166, 181)&quot;,&quot;accent7&quot;:&quot;rgb(93, 166, 181)&quot;,&quot;accent8&quot;:&quot;rgb(93, 166, 181)&quot;,&quot;background_dark&quot;:&quot;rgb(0, 0, 0)&quot;,&quot;background_light&quot;:&quot;rgb(255, 255, 255)&quot;,&quot;background_accent&quot;:&quot;rgb(12, 12, 12)&quot;,&quot;chart1&quot;:&quot;rgb(174, 213, 195)&quot;,&quot;chart2&quot;:&quot;rgb(93, 166, 181)&quot;,&quot;chart3&quot;:&quot;rgb(20, 94, 128)&quot;,&quot;chart4&quot;:&quot;rgb(187, 199, 150)&quot;,&quot;chart5&quot;:&quot;rgb(236, 182, 90)&quot;,&quot;chart6&quot;:&quot;rgb(221, 114, 14)&quot;,&quot;hyperlink&quot;:&quot;rgb(17, 169, 226)&quot;}},&quot;blockMargin&quot;:{&quot;top&quot;:-6.394500000000001,&quot;bottom&quot;:-7.0245,&quot;left&quot;:0,&quot;right&quot;:0},&quot;topSpace&quot;:6.394500000000001,&quot;bottomSpace&quot;:7.0245}]},&quot;value&quot;:{&quot;blocks&quot;:[{&quot;id&quot;:&quot;migrated-value&quot;,&quot;html&quot;:&quot;$50,000&quot;,&quot;type&quot;:&quot;text&quot;,&quot;textStyle&quot;:&quot;_use_styles_&quot;,&quot;indent&quot;:0,&quot;blockBounds&quot;:{&quot;left&quot;:0,&quot;top&quot;:-17.850000381469727,&quot;width&quot;:298,&quot;height&quot;:85.20000457763672},&quot;textStyles&quot;:{&quot;fontFamily&quot;:&quot;robotoslab&quot;,&quot;baseFontSize&quot;:75,&quot;fontColor&quot;:&quot;primary&quot;,&quot;bulletScale&quot;:1,&quot;bulletSpacing&quot;:2.5,&quot;bulletIndent&quot;:50,&quot;fontScaling&quot;:75,&quot;fontWeight&quot;:700,&quot;letterSpacing&quot;:&quot;0.04em&quot;,&quot;lineHeight&quot;:1.1360000000000001,&quot;textTransform&quot;:&quot;none&quot;,&quot;spaceBelow&quot;:0,&quot;spaceAbove&quot;:0,&quot;blockSpacing&quot;:20,&quot;boldStyles&quot;:{&quot;fontColor&quot;:&quot;slide&quot;},&quot;maxLines&quot;:9999,&quot;evenBreak&quot;:false,&quot;listDecorationStyle&quot;:&quot;theme&quot;,&quot;allowFancyNumberedDecorations&quot;:false,&quot;hasEmphasized&quot;:false,&quot;blockInset&quot;:0,&quot;isRTL&quot;:false,&quot;fontScale&quot;:1,&quot;fontSize&quot;:75,&quot;textAlign&quot;:&quot;left&quot;,&quot;autoColor&quot;:&quot;rgba(255, 255, 255, 0.8)&quot;,&quot;color&quot;:&quot;rgba(255, 255, 255, 0.8)&quot;,&quot;emphasizedColor&quot;:&quot;rgba(255, 255, 255, 0.8)&quot;,&quot;themeColors&quot;:{&quot;primary_light&quot;:&quot;rgba(255, 255, 255, 0.8)&quot;,&quot;primary_dark&quot;:&quot;rgba(0, 0, 0, 0.8)&quot;,&quot;secondary_light&quot;:&quot;rgba(255, 255, 255, 0.8)&quot;,&quot;secondary_dark&quot;:&quot;rgba(0, 0, 0, 0.8)&quot;,&quot;theme&quot;:&quot;rgb(93, 166, 181)&quot;,&quot;accent1&quot;:&quot;rgb(155, 203, 185)&quot;,&quot;accent2&quot;:&quot;rgb(218, 224, 201)&quot;,&quot;accent3&quot;:&quot;rgb(93, 166, 181)&quot;,&quot;accent4&quot;:&quot;rgb(93, 166, 181)&quot;,&quot;accent5&quot;:&quot;rgb(93, 166, 181)&quot;,&quot;accent6&quot;:&quot;rgb(93, 166, 181)&quot;,&quot;accent7&quot;:&quot;rgb(93, 166, 181)&quot;,&quot;accent8&quot;:&quot;rgb(93, 166, 181)&quot;,&quot;background_dark&quot;:&quot;rgb(0, 0, 0)&quot;,&quot;background_light&quot;:&quot;rgb(255, 255, 255)&quot;,&quot;background_accent&quot;:&quot;rgb(12, 12, 12)&quot;,&quot;chart1&quot;:&quot;rgb(174, 213, 195)&quot;,&quot;chart2&quot;:&quot;rgb(93, 166, 181)&quot;,&quot;chart3&quot;:&quot;rgb(20, 94, 128)&quot;,&quot;chart4&quot;:&quot;rgb(187, 199, 150)&quot;,&quot;chart5&quot;:&quot;rgb(236, 182, 90)&quot;,&quot;chart6&quot;:&quot;rgb(221, 114, 14)&quot;,&quot;hyperlink&quot;:&quot;rgb(17, 169, 226)&quot;}},&quot;blockMargin&quot;:{&quot;top&quot;:-17.85000000000001,&quot;bottom&quot;:-14.099999999999994,&quot;left&quot;:0,&quot;right&quot;:0},&quot;topSpace&quot;:17.85000000000001,&quot;bottomSpace&quot;:14.099999999999994}]},&quot;changeLabel&quot;:{&quot;text&quot;:&quot;100%&quot;},&quot;positive&quot;:true,&quot;row&quot;:1}],&quot;horizontalAlign&quot;:&quot;center&quot;,&quot;layout&quot;:&quot;fill&quot;},&quot;annotations&quot;:{&quot;items&quot;:[],&quot;connections&quot;:{&quot;items&quot;:[]}},&quot;tray&quot;:{&quot;trayWidth&quot;:440,&quot;items&quot;:[{&quot;content_type&quot;:&quot;image&quot;,&quot;assetProps&quot;:{&quot;originalSize&quot;:{&quot;width&quot;:2694,&quot;height&quot;:4033}},&quot;content_value&quot;:&quot;9b10a65c6444a8a57bb0d5b832215550484a3720449ad31d3e704fc9ee2dc4e2-I&quot;,&quot;flipHorizontal&quot;:false,&quot;aoiLeft&quot;:0,&quot;aoiRight&quot;:2693.9999999999995,&quot;aoiTop&quot;:722.6176870748304,&quot;aoiBottom&quot;:3843.625850340136,&quot;scale&quot;:0.16369710467706017,&quot;id&quot;:&quot;308971651075782924&quot;,&quot;cellColor&quot;:&quot;auto&quot;,&quot;version&quot;:1,&quot;assetWidth&quot;:2694,&quot;assetHeight&quot;:4033}]}}],&quot;template_id&quot;:&quot;big-numbers&quot;,&quot;template_version&quot;:1,&quot;version&quot;:10,&quot;__v&quot;:0,&quot;id&quot;:&quot;f3d4ac40-7f42-47a8-a271-1ab2a026b2f9&quot;,&quot;migrationVersion&quot;:10.01}"/>
  <p:tag name="BAI_THEME_MODEL" val="{&quot;showLogo&quot;:true,&quot;logoScale&quot;:1,&quot;logoPosition&quot;:&quot;left&quot;,&quot;logoOffset&quot;:0,&quot;showMessage&quot;:true,&quot;showPageNum&quot;:true,&quot;logo&quot;:null,&quot;logo_dark&quot;:null,&quot;showFooterByDefault&quot;:null,&quot;footerMessage&quot;:&quot;©2024 Proprietary and Confidential. All Rights Reserved.&quot;,&quot;palette_name&quot;:&quot;custom&quot;,&quot;defaultSlideColor&quot;:&quot;theme&quot;,&quot;defaultBackgroundColor&quot;:&quot;background_dark&quot;,&quot;styleFonts&quot;:1,&quot;styleFontWeight&quot;:&quot;heavy&quot;,&quot;styleElementStyle&quot;:&quot;filled&quot;,&quot;styleEffect&quot;:&quot;none&quot;,&quot;styleDesign&quot;:1,&quot;styleDecoration&quot;:&quot;underline_left&quot;,&quot;styleHeaderAlignment&quot;:&quot;left&quot;,&quot;styleShape&quot;:&quot;none&quot;,&quot;styleColor&quot;:&quot;slide&quot;,&quot;styleBackground&quot;:&quot;none&quot;,&quot;styleTitleFont&quot;:&quot;sourcesanspro&quot;,&quot;styleBodyFont&quot;:&quot;sourcesanspro&quot;,&quot;styleWeight&quot;:&quot;light&quot;,&quot;styleTitleSlide&quot;:&quot;bar_left&quot;,&quot;fontScale&quot;:1,&quot;iconStyle&quot;:&quot;chunky&quot;,&quot;cjkFont&quot;:&quot;jp&quot;,&quot;isRTL&quot;:false,&quot;colors&quot;:{&quot;accent1&quot;:&quot;rgba(155,203,185,1)&quot;,&quot;accent2&quot;:&quot;#DAE0C9&quot;,&quot;background_accent&quot;:&quot;rgba(12,12,12,1)&quot;,&quot;background_dark&quot;:&quot;#000000&quot;,&quot;background_light&quot;:&quot;#ffffff&quot;,&quot;chart1&quot;:&quot;#AED5C3&quot;,&quot;chart2&quot;:&quot;#5DA6B5&quot;,&quot;chart3&quot;:&quot;#145E80&quot;,&quot;chart4&quot;:&quot;#BBC796&quot;,&quot;chart5&quot;:&quot;#ECB65A&quot;,&quot;chart6&quot;:&quot;#DD720E&quot;,&quot;primary_dark&quot;:&quot;rgba(0,0,0,0.8)&quot;,&quot;primary_light&quot;:&quot;rgba(255,255,255,0.8)&quot;,&quot;secondary_dark&quot;:&quot;rgba(0,0,0,0.8)&quot;,&quot;secondary_light&quot;:&quot;rgba(255,255,255,0.8)&quot;,&quot;theme&quot;:&quot;rgba(93,166,181,1)&quot;,&quot;hyperlink&quot;:&quot;#11a9e2&quot;},&quot;fontHeaderFontId&quot;:&quot;robotoslab&quot;,&quot;fontHeaderWeight&quot;:400,&quot;fontHeaderLetterSpacing&quot;:0.04,&quot;fontHeaderLineHeight&quot;:1.6,&quot;fontHeaderScaling&quot;:75,&quot;fontHeaderTextTransform&quot;:&quot;auto&quot;,&quot;fontTitleFontId&quot;:&quot;roboto&quot;,&quot;fontTitleWeight&quot;:700,&quot;fontTitleLetterSpacing&quot;:0.1,&quot;fontTitleLineHeight&quot;:1.9,&quot;fontTitleScaling&quot;:70,&quot;fontTitleTextTransform&quot;:&quot;uppercase&quot;,&quot;fontBodyFontId&quot;:&quot;robotoslab&quot;,&quot;fontBodyWeight&quot;:400,&quot;fontBodyLetterSpacing&quot;:0.02,&quot;fontBodyLineHeight&quot;:2,&quot;fontBodyScaling&quot;:85,&quot;fontBodyTextTransform&quot;:&quot;auto&quot;}"/>
  <p:tag name="BAI_SLIDE_PLAYBACK_STAGE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F7CBB8D-78EF-40A1-B412-775C8976FC3C}">
  <we:reference id="wa200003964" version="1.0.0.0" store="en-US" storeType="OMEX"/>
  <we:alternateReferences>
    <we:reference id="wa200003964" version="1.0.0.0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216DA56-856F-4763-986E-5607E00FFD82}">
  <we:reference id="wa104178141" version="4.3.3.0" store="en-US" storeType="OMEX"/>
  <we:alternateReferences>
    <we:reference id="wa104178141" version="4.3.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436</Words>
  <Application>Microsoft Office PowerPoint</Application>
  <PresentationFormat>Widescreen</PresentationFormat>
  <Paragraphs>43</Paragraphs>
  <Slides>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Unicode MS</vt:lpstr>
      <vt:lpstr>Calibri</vt:lpstr>
      <vt:lpstr>Calibri Light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botondka antalka</dc:creator>
  <cp:lastModifiedBy>botondka antalka</cp:lastModifiedBy>
  <cp:revision>10</cp:revision>
  <dcterms:created xsi:type="dcterms:W3CDTF">2024-12-14T12:01:45Z</dcterms:created>
  <dcterms:modified xsi:type="dcterms:W3CDTF">2024-12-14T14:27:39Z</dcterms:modified>
</cp:coreProperties>
</file>